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4" r:id="rId3"/>
    <p:sldId id="265" r:id="rId4"/>
    <p:sldId id="259" r:id="rId5"/>
    <p:sldId id="260" r:id="rId6"/>
    <p:sldId id="261" r:id="rId7"/>
    <p:sldId id="262" r:id="rId8"/>
    <p:sldId id="266" r:id="rId9"/>
    <p:sldId id="263" r:id="rId10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71" autoAdjust="0"/>
    <p:restoredTop sz="94660"/>
  </p:normalViewPr>
  <p:slideViewPr>
    <p:cSldViewPr>
      <p:cViewPr varScale="1">
        <p:scale>
          <a:sx n="69" d="100"/>
          <a:sy n="69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otni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aven konek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slov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25" name="Podnaslov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l-SI" smtClean="0"/>
              <a:t>Kliknite, če želite urediti slog podnaslova matrice</a:t>
            </a:r>
            <a:endParaRPr kumimoji="0" lang="en-US"/>
          </a:p>
        </p:txBody>
      </p:sp>
      <p:sp>
        <p:nvSpPr>
          <p:cNvPr id="31" name="Ograda datum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D3DE806-3E6F-43C5-A359-5F893F4CE3E3}" type="datetimeFigureOut">
              <a:rPr lang="sl-SI" smtClean="0"/>
              <a:t>30.1.2015</a:t>
            </a:fld>
            <a:endParaRPr lang="sl-SI"/>
          </a:p>
        </p:txBody>
      </p:sp>
      <p:sp>
        <p:nvSpPr>
          <p:cNvPr id="18" name="Ograda noge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sl-SI"/>
          </a:p>
        </p:txBody>
      </p:sp>
      <p:sp>
        <p:nvSpPr>
          <p:cNvPr id="29" name="Ograda številke diapozitiva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17347D8-0D0E-408C-AEAF-E793C1BC5E1B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3DE806-3E6F-43C5-A359-5F893F4CE3E3}" type="datetimeFigureOut">
              <a:rPr lang="sl-SI" smtClean="0"/>
              <a:t>30.1.2015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7347D8-0D0E-408C-AEAF-E793C1BC5E1B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D3DE806-3E6F-43C5-A359-5F893F4CE3E3}" type="datetimeFigureOut">
              <a:rPr lang="sl-SI" smtClean="0"/>
              <a:t>30.1.2015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17347D8-0D0E-408C-AEAF-E793C1BC5E1B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3DE806-3E6F-43C5-A359-5F893F4CE3E3}" type="datetimeFigureOut">
              <a:rPr lang="sl-SI" smtClean="0"/>
              <a:t>30.1.2015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7347D8-0D0E-408C-AEAF-E793C1BC5E1B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D3DE806-3E6F-43C5-A359-5F893F4CE3E3}" type="datetimeFigureOut">
              <a:rPr lang="sl-SI" smtClean="0"/>
              <a:t>30.1.2015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17347D8-0D0E-408C-AEAF-E793C1BC5E1B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3DE806-3E6F-43C5-A359-5F893F4CE3E3}" type="datetimeFigureOut">
              <a:rPr lang="sl-SI" smtClean="0"/>
              <a:t>30.1.2015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7347D8-0D0E-408C-AEAF-E793C1BC5E1B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3DE806-3E6F-43C5-A359-5F893F4CE3E3}" type="datetimeFigureOut">
              <a:rPr lang="sl-SI" smtClean="0"/>
              <a:t>30.1.2015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7347D8-0D0E-408C-AEAF-E793C1BC5E1B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3DE806-3E6F-43C5-A359-5F893F4CE3E3}" type="datetimeFigureOut">
              <a:rPr lang="sl-SI" smtClean="0"/>
              <a:t>30.1.2015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7347D8-0D0E-408C-AEAF-E793C1BC5E1B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D3DE806-3E6F-43C5-A359-5F893F4CE3E3}" type="datetimeFigureOut">
              <a:rPr lang="sl-SI" smtClean="0"/>
              <a:t>30.1.2015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7347D8-0D0E-408C-AEAF-E793C1BC5E1B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3DE806-3E6F-43C5-A359-5F893F4CE3E3}" type="datetimeFigureOut">
              <a:rPr lang="sl-SI" smtClean="0"/>
              <a:t>30.1.2015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7347D8-0D0E-408C-AEAF-E793C1BC5E1B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otni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otni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3DE806-3E6F-43C5-A359-5F893F4CE3E3}" type="datetimeFigureOut">
              <a:rPr lang="sl-SI" smtClean="0"/>
              <a:t>30.1.2015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7347D8-0D0E-408C-AEAF-E793C1BC5E1B}" type="slidenum">
              <a:rPr lang="sl-SI" smtClean="0"/>
              <a:t>‹#›</a:t>
            </a:fld>
            <a:endParaRPr lang="sl-SI"/>
          </a:p>
        </p:txBody>
      </p:sp>
      <p:sp>
        <p:nvSpPr>
          <p:cNvPr id="10" name="Ograda slike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otni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Ograda naslova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1" name="Ograda besedila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27" name="Ograda datum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D3DE806-3E6F-43C5-A359-5F893F4CE3E3}" type="datetimeFigureOut">
              <a:rPr lang="sl-SI" smtClean="0"/>
              <a:t>30.1.2015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sl-SI"/>
          </a:p>
        </p:txBody>
      </p:sp>
      <p:sp>
        <p:nvSpPr>
          <p:cNvPr id="16" name="Ograda številke diapozitiva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17347D8-0D0E-408C-AEAF-E793C1BC5E1B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biljana.dusic@aditi.s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500298" y="1571612"/>
            <a:ext cx="6429420" cy="2868168"/>
          </a:xfrm>
        </p:spPr>
        <p:txBody>
          <a:bodyPr/>
          <a:lstStyle/>
          <a:p>
            <a:r>
              <a:rPr lang="sl-SI" sz="4000" dirty="0" err="1" smtClean="0"/>
              <a:t>Ajurveda</a:t>
            </a:r>
            <a:r>
              <a:rPr lang="sl-SI" sz="4000" dirty="0" smtClean="0"/>
              <a:t>, </a:t>
            </a:r>
            <a:br>
              <a:rPr lang="sl-SI" sz="4000" dirty="0" smtClean="0"/>
            </a:br>
            <a:r>
              <a:rPr lang="sl-SI" sz="4000" dirty="0" smtClean="0"/>
              <a:t>veda o življenju v nas</a:t>
            </a:r>
            <a:endParaRPr lang="sl-SI" sz="40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643306" y="4929198"/>
            <a:ext cx="5114778" cy="1101248"/>
          </a:xfrm>
        </p:spPr>
        <p:txBody>
          <a:bodyPr/>
          <a:lstStyle/>
          <a:p>
            <a:r>
              <a:rPr lang="sl-SI" dirty="0" smtClean="0"/>
              <a:t>mag. Biljana Dušić, dr. med.</a:t>
            </a:r>
            <a:endParaRPr lang="sl-SI" dirty="0"/>
          </a:p>
        </p:txBody>
      </p:sp>
      <p:pic>
        <p:nvPicPr>
          <p:cNvPr id="4" name="Slika 3" descr="daoyah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89300" y="0"/>
            <a:ext cx="6454700" cy="145554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Očetje </a:t>
            </a:r>
            <a:r>
              <a:rPr lang="sl-SI" dirty="0" err="1" smtClean="0"/>
              <a:t>ajurvede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158" y="2011680"/>
            <a:ext cx="7239000" cy="4846320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sl-SI" b="1" dirty="0" err="1" smtClean="0"/>
              <a:t>Caraka</a:t>
            </a:r>
            <a:r>
              <a:rPr lang="sl-SI" dirty="0" smtClean="0"/>
              <a:t> (</a:t>
            </a:r>
            <a:r>
              <a:rPr lang="sl-SI" dirty="0" err="1" smtClean="0"/>
              <a:t>Caraka</a:t>
            </a:r>
            <a:r>
              <a:rPr lang="sl-SI" dirty="0" smtClean="0"/>
              <a:t> </a:t>
            </a:r>
            <a:r>
              <a:rPr lang="sl-SI" dirty="0" err="1" smtClean="0"/>
              <a:t>Samhita</a:t>
            </a:r>
            <a:r>
              <a:rPr lang="sl-SI" dirty="0" smtClean="0"/>
              <a:t>)</a:t>
            </a:r>
          </a:p>
          <a:p>
            <a:pPr>
              <a:lnSpc>
                <a:spcPct val="200000"/>
              </a:lnSpc>
            </a:pPr>
            <a:r>
              <a:rPr lang="sl-SI" b="1" dirty="0" err="1" smtClean="0"/>
              <a:t>Sušruta</a:t>
            </a:r>
            <a:r>
              <a:rPr lang="sl-SI" dirty="0" smtClean="0"/>
              <a:t> (</a:t>
            </a:r>
            <a:r>
              <a:rPr lang="sl-SI" dirty="0" err="1" smtClean="0"/>
              <a:t>Sušruta</a:t>
            </a:r>
            <a:r>
              <a:rPr lang="sl-SI" dirty="0" smtClean="0"/>
              <a:t> </a:t>
            </a:r>
            <a:r>
              <a:rPr lang="sl-SI" dirty="0" err="1" smtClean="0"/>
              <a:t>Samhita</a:t>
            </a:r>
            <a:r>
              <a:rPr lang="sl-SI" dirty="0" smtClean="0"/>
              <a:t>)</a:t>
            </a:r>
          </a:p>
          <a:p>
            <a:pPr>
              <a:lnSpc>
                <a:spcPct val="200000"/>
              </a:lnSpc>
            </a:pPr>
            <a:r>
              <a:rPr lang="sl-SI" b="1" dirty="0" err="1" smtClean="0"/>
              <a:t>Vagbhata</a:t>
            </a:r>
            <a:r>
              <a:rPr lang="sl-SI" dirty="0" smtClean="0"/>
              <a:t> (</a:t>
            </a:r>
            <a:r>
              <a:rPr lang="sl-SI" dirty="0" err="1" smtClean="0"/>
              <a:t>Asthanga</a:t>
            </a:r>
            <a:r>
              <a:rPr lang="sl-SI" dirty="0" smtClean="0"/>
              <a:t> </a:t>
            </a:r>
            <a:r>
              <a:rPr lang="sl-SI" dirty="0" err="1" smtClean="0"/>
              <a:t>Hrdayam</a:t>
            </a:r>
            <a:r>
              <a:rPr lang="sl-SI" dirty="0" smtClean="0"/>
              <a:t>)</a:t>
            </a:r>
            <a:endParaRPr lang="sl-SI" dirty="0"/>
          </a:p>
        </p:txBody>
      </p:sp>
      <p:pic>
        <p:nvPicPr>
          <p:cNvPr id="1026" name="Picture 2" descr="http://www.exoticindia.com/audiovideo/ida0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3071810"/>
            <a:ext cx="2524117" cy="36058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Pet velikih elementov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28596" y="1857364"/>
            <a:ext cx="7572428" cy="4857784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sl-SI" sz="2100" b="1" dirty="0" smtClean="0"/>
              <a:t>Eter</a:t>
            </a:r>
            <a:r>
              <a:rPr lang="sl-SI" sz="2100" dirty="0" smtClean="0"/>
              <a:t> (</a:t>
            </a:r>
            <a:r>
              <a:rPr lang="sl-SI" sz="2100" dirty="0" err="1" smtClean="0"/>
              <a:t>akaša</a:t>
            </a:r>
            <a:r>
              <a:rPr lang="sl-SI" sz="2100" dirty="0" smtClean="0"/>
              <a:t>) = princip zavestne ustvarjalne celote, prana</a:t>
            </a:r>
          </a:p>
          <a:p>
            <a:pPr>
              <a:lnSpc>
                <a:spcPct val="200000"/>
              </a:lnSpc>
            </a:pPr>
            <a:r>
              <a:rPr lang="sl-SI" sz="2100" b="1" dirty="0" smtClean="0"/>
              <a:t>Zrak</a:t>
            </a:r>
            <a:r>
              <a:rPr lang="sl-SI" sz="2100" dirty="0" smtClean="0"/>
              <a:t> (</a:t>
            </a:r>
            <a:r>
              <a:rPr lang="sl-SI" sz="2100" dirty="0" err="1" smtClean="0"/>
              <a:t>vayu</a:t>
            </a:r>
            <a:r>
              <a:rPr lang="sl-SI" sz="2100" dirty="0" smtClean="0"/>
              <a:t>) = princip gibanja</a:t>
            </a:r>
          </a:p>
          <a:p>
            <a:pPr>
              <a:lnSpc>
                <a:spcPct val="200000"/>
              </a:lnSpc>
            </a:pPr>
            <a:r>
              <a:rPr lang="sl-SI" sz="2100" b="1" dirty="0" smtClean="0"/>
              <a:t>Ogenj</a:t>
            </a:r>
            <a:r>
              <a:rPr lang="sl-SI" sz="2100" dirty="0" smtClean="0"/>
              <a:t> (</a:t>
            </a:r>
            <a:r>
              <a:rPr lang="sl-SI" sz="2100" dirty="0" err="1" smtClean="0"/>
              <a:t>agni</a:t>
            </a:r>
            <a:r>
              <a:rPr lang="sl-SI" sz="2100" dirty="0" smtClean="0"/>
              <a:t>) = princip transformacije</a:t>
            </a:r>
          </a:p>
          <a:p>
            <a:pPr>
              <a:lnSpc>
                <a:spcPct val="200000"/>
              </a:lnSpc>
            </a:pPr>
            <a:r>
              <a:rPr lang="sl-SI" sz="2100" b="1" dirty="0" smtClean="0"/>
              <a:t>Voda</a:t>
            </a:r>
            <a:r>
              <a:rPr lang="sl-SI" sz="2100" dirty="0" smtClean="0"/>
              <a:t> (</a:t>
            </a:r>
            <a:r>
              <a:rPr lang="sl-SI" sz="2100" dirty="0" err="1" smtClean="0"/>
              <a:t>jalam</a:t>
            </a:r>
            <a:r>
              <a:rPr lang="sl-SI" sz="2100" dirty="0" smtClean="0"/>
              <a:t>) = princip magnetične kohezivnosti</a:t>
            </a:r>
          </a:p>
          <a:p>
            <a:pPr>
              <a:lnSpc>
                <a:spcPct val="200000"/>
              </a:lnSpc>
            </a:pPr>
            <a:r>
              <a:rPr lang="sl-SI" sz="2100" b="1" dirty="0" smtClean="0"/>
              <a:t>Zemlja</a:t>
            </a:r>
            <a:r>
              <a:rPr lang="sl-SI" sz="2100" dirty="0" smtClean="0"/>
              <a:t> (</a:t>
            </a:r>
            <a:r>
              <a:rPr lang="sl-SI" sz="2100" dirty="0" err="1" smtClean="0"/>
              <a:t>prthivi</a:t>
            </a:r>
            <a:r>
              <a:rPr lang="sl-SI" sz="2100" dirty="0" smtClean="0"/>
              <a:t>) = princip stabilnosti</a:t>
            </a:r>
          </a:p>
          <a:p>
            <a:endParaRPr lang="sl-SI" dirty="0" smtClean="0"/>
          </a:p>
          <a:p>
            <a:endParaRPr lang="sl-SI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00100" y="357166"/>
            <a:ext cx="7239000" cy="1143000"/>
          </a:xfrm>
        </p:spPr>
        <p:txBody>
          <a:bodyPr/>
          <a:lstStyle/>
          <a:p>
            <a:r>
              <a:rPr lang="sl-SI" dirty="0" smtClean="0"/>
              <a:t>Tri ustvarjalne sile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285720" y="2214554"/>
            <a:ext cx="6686568" cy="3176906"/>
          </a:xfrm>
        </p:spPr>
        <p:txBody>
          <a:bodyPr>
            <a:normAutofit/>
          </a:bodyPr>
          <a:lstStyle/>
          <a:p>
            <a:pPr algn="ctr">
              <a:lnSpc>
                <a:spcPct val="200000"/>
              </a:lnSpc>
              <a:buNone/>
            </a:pPr>
            <a:r>
              <a:rPr lang="sl-SI" sz="2400" b="1" dirty="0" smtClean="0"/>
              <a:t>Vata</a:t>
            </a:r>
            <a:r>
              <a:rPr lang="sl-SI" sz="2400" dirty="0" smtClean="0"/>
              <a:t> = eter + zrak</a:t>
            </a:r>
          </a:p>
          <a:p>
            <a:pPr algn="ctr">
              <a:lnSpc>
                <a:spcPct val="200000"/>
              </a:lnSpc>
              <a:buNone/>
            </a:pPr>
            <a:r>
              <a:rPr lang="sl-SI" sz="2400" b="1" dirty="0" smtClean="0"/>
              <a:t>Pitta</a:t>
            </a:r>
            <a:r>
              <a:rPr lang="sl-SI" sz="2400" dirty="0" smtClean="0"/>
              <a:t> = ogenj + voda</a:t>
            </a:r>
          </a:p>
          <a:p>
            <a:pPr algn="ctr">
              <a:lnSpc>
                <a:spcPct val="200000"/>
              </a:lnSpc>
              <a:buNone/>
            </a:pPr>
            <a:r>
              <a:rPr lang="sl-SI" sz="2400" b="1" dirty="0" err="1" smtClean="0"/>
              <a:t>Kapha</a:t>
            </a:r>
            <a:r>
              <a:rPr lang="sl-SI" sz="2400" dirty="0" smtClean="0"/>
              <a:t> = voda + zemlja</a:t>
            </a:r>
          </a:p>
          <a:p>
            <a:pPr algn="ctr"/>
            <a:endParaRPr lang="sl-SI" sz="3200" u="sng" dirty="0" smtClean="0"/>
          </a:p>
          <a:p>
            <a:pPr algn="ctr"/>
            <a:endParaRPr lang="sl-SI" sz="3200" u="sng" dirty="0" smtClean="0"/>
          </a:p>
          <a:p>
            <a:pPr algn="ctr"/>
            <a:endParaRPr lang="sl-SI" sz="3200" u="sn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42910" y="428604"/>
            <a:ext cx="7239000" cy="1143000"/>
          </a:xfrm>
        </p:spPr>
        <p:txBody>
          <a:bodyPr/>
          <a:lstStyle/>
          <a:p>
            <a:r>
              <a:rPr lang="sl-SI" dirty="0" smtClean="0"/>
              <a:t>Vata = eter + zrak		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571472" y="2071678"/>
            <a:ext cx="7043758" cy="317690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200000"/>
              </a:lnSpc>
            </a:pPr>
            <a:r>
              <a:rPr lang="sl-SI" dirty="0" smtClean="0"/>
              <a:t>Je suha, hladna, lahka,…</a:t>
            </a:r>
          </a:p>
          <a:p>
            <a:pPr>
              <a:lnSpc>
                <a:spcPct val="200000"/>
              </a:lnSpc>
            </a:pPr>
            <a:r>
              <a:rPr lang="sl-SI" dirty="0" smtClean="0"/>
              <a:t>domuje v debelem črevesju,</a:t>
            </a:r>
          </a:p>
          <a:p>
            <a:pPr>
              <a:lnSpc>
                <a:spcPct val="200000"/>
              </a:lnSpc>
            </a:pPr>
            <a:r>
              <a:rPr lang="sl-SI" dirty="0" smtClean="0"/>
              <a:t>upravlja z živčnim sistemom,</a:t>
            </a:r>
          </a:p>
          <a:p>
            <a:pPr>
              <a:lnSpc>
                <a:spcPct val="200000"/>
              </a:lnSpc>
            </a:pPr>
            <a:r>
              <a:rPr lang="sl-SI" dirty="0" smtClean="0"/>
              <a:t>se še posebej akumulira v sklepih, kosteh.</a:t>
            </a:r>
          </a:p>
          <a:p>
            <a:pPr>
              <a:lnSpc>
                <a:spcPct val="200000"/>
              </a:lnSpc>
            </a:pPr>
            <a:endParaRPr lang="sl-SI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71472" y="714356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sl-SI" sz="4200" dirty="0" smtClean="0"/>
              <a:t>Pitta = ogenj + voda</a:t>
            </a:r>
            <a:r>
              <a:rPr lang="sl-SI" u="sng" dirty="0" smtClean="0"/>
              <a:t/>
            </a:r>
            <a:br>
              <a:rPr lang="sl-SI" u="sng" dirty="0" smtClean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214282" y="1643050"/>
            <a:ext cx="8001056" cy="481268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200000"/>
              </a:lnSpc>
            </a:pPr>
            <a:r>
              <a:rPr lang="sl-SI" sz="2400" dirty="0" smtClean="0"/>
              <a:t>Je vroča, ostra, prodorna,…</a:t>
            </a:r>
          </a:p>
          <a:p>
            <a:pPr>
              <a:lnSpc>
                <a:spcPct val="200000"/>
              </a:lnSpc>
            </a:pPr>
            <a:r>
              <a:rPr lang="sl-SI" sz="2400" dirty="0" smtClean="0"/>
              <a:t>domuje v tankem črevesju (in še posebej v dvanajsterniku),</a:t>
            </a:r>
          </a:p>
          <a:p>
            <a:pPr>
              <a:lnSpc>
                <a:spcPct val="200000"/>
              </a:lnSpc>
            </a:pPr>
            <a:r>
              <a:rPr lang="sl-SI" sz="2400" dirty="0" smtClean="0"/>
              <a:t>upravlja z molekulami, ki v telesu povzročajo transformacijo: encimi, </a:t>
            </a:r>
            <a:r>
              <a:rPr lang="sl-SI" sz="2400" dirty="0" err="1" smtClean="0"/>
              <a:t>nevrotransmiterji</a:t>
            </a:r>
            <a:r>
              <a:rPr lang="sl-SI" sz="2400" dirty="0" smtClean="0"/>
              <a:t>, pigmenti, hormoni, …</a:t>
            </a:r>
          </a:p>
          <a:p>
            <a:pPr>
              <a:lnSpc>
                <a:spcPct val="200000"/>
              </a:lnSpc>
            </a:pPr>
            <a:r>
              <a:rPr lang="sl-SI" sz="2400" dirty="0" smtClean="0"/>
              <a:t>Še posebej se nabira v jetrih, krvi, vranici, veliki krivini želodca, očeh in koži.</a:t>
            </a:r>
          </a:p>
          <a:p>
            <a:endParaRPr lang="sl-SI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 smtClean="0"/>
              <a:t>Kapha</a:t>
            </a:r>
            <a:r>
              <a:rPr lang="sl-SI" dirty="0" smtClean="0"/>
              <a:t>= voda + zemlja	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28596" y="2011680"/>
            <a:ext cx="7643866" cy="4560592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sl-SI" sz="2200" dirty="0" smtClean="0"/>
              <a:t>Težka, hladna, gosta, stabilna,</a:t>
            </a:r>
          </a:p>
          <a:p>
            <a:pPr>
              <a:lnSpc>
                <a:spcPct val="200000"/>
              </a:lnSpc>
            </a:pPr>
            <a:r>
              <a:rPr lang="sl-SI" sz="2200" dirty="0" smtClean="0"/>
              <a:t>domuje v želodcu in pljučih,</a:t>
            </a:r>
          </a:p>
          <a:p>
            <a:pPr>
              <a:lnSpc>
                <a:spcPct val="200000"/>
              </a:lnSpc>
            </a:pPr>
            <a:r>
              <a:rPr lang="sl-SI" sz="2200" dirty="0" smtClean="0"/>
              <a:t>še posebej se nabira v limfatičnem tkivu, krvni plazmi. V večjih količinah se nahaja tudi v sklepih (sklepni tekočini, žlezah slinavkah in v </a:t>
            </a:r>
            <a:r>
              <a:rPr lang="sl-SI" sz="2200" dirty="0" err="1" smtClean="0"/>
              <a:t>likvorju</a:t>
            </a:r>
            <a:r>
              <a:rPr lang="sl-SI" sz="2200" dirty="0" smtClean="0"/>
              <a:t>).</a:t>
            </a:r>
            <a:endParaRPr lang="sl-SI" sz="2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7239000" cy="1143000"/>
          </a:xfrm>
        </p:spPr>
        <p:txBody>
          <a:bodyPr/>
          <a:lstStyle/>
          <a:p>
            <a:r>
              <a:rPr lang="sl-SI" dirty="0" smtClean="0"/>
              <a:t>Kvalitete zavesti (</a:t>
            </a:r>
            <a:r>
              <a:rPr lang="sl-SI" dirty="0" err="1" smtClean="0"/>
              <a:t>gune</a:t>
            </a:r>
            <a:r>
              <a:rPr lang="sl-SI" dirty="0" smtClean="0"/>
              <a:t>)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857224" y="2214554"/>
            <a:ext cx="6500858" cy="296259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200000"/>
              </a:lnSpc>
            </a:pPr>
            <a:r>
              <a:rPr lang="sl-SI" sz="3200" b="1" dirty="0" err="1" smtClean="0"/>
              <a:t>Sattva</a:t>
            </a:r>
            <a:r>
              <a:rPr lang="sl-SI" sz="3200" dirty="0" smtClean="0"/>
              <a:t> = kvaliteta subtilne harmoničnosti</a:t>
            </a:r>
          </a:p>
          <a:p>
            <a:pPr>
              <a:lnSpc>
                <a:spcPct val="200000"/>
              </a:lnSpc>
            </a:pPr>
            <a:r>
              <a:rPr lang="sl-SI" sz="3200" b="1" dirty="0" err="1" smtClean="0"/>
              <a:t>Rajas</a:t>
            </a:r>
            <a:r>
              <a:rPr lang="sl-SI" sz="3200" dirty="0" smtClean="0"/>
              <a:t> = kvaliteta dinamičnosti</a:t>
            </a:r>
          </a:p>
          <a:p>
            <a:pPr>
              <a:lnSpc>
                <a:spcPct val="200000"/>
              </a:lnSpc>
            </a:pPr>
            <a:r>
              <a:rPr lang="sl-SI" sz="3200" b="1" dirty="0" err="1" smtClean="0"/>
              <a:t>Tamas</a:t>
            </a:r>
            <a:r>
              <a:rPr lang="sl-SI" sz="3200" dirty="0" smtClean="0"/>
              <a:t> = kvaliteta stabilnosti, inercije</a:t>
            </a:r>
            <a:endParaRPr lang="sl-SI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57158" y="857232"/>
            <a:ext cx="7239000" cy="1143000"/>
          </a:xfrm>
        </p:spPr>
        <p:txBody>
          <a:bodyPr/>
          <a:lstStyle/>
          <a:p>
            <a:pPr algn="ctr"/>
            <a:r>
              <a:rPr lang="sl-SI" dirty="0" smtClean="0"/>
              <a:t>Hvala za pozornost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357290" y="2500306"/>
            <a:ext cx="5338778" cy="3383926"/>
          </a:xfrm>
          <a:solidFill>
            <a:schemeClr val="bg1"/>
          </a:solidFill>
        </p:spPr>
        <p:txBody>
          <a:bodyPr/>
          <a:lstStyle/>
          <a:p>
            <a:pPr algn="ctr">
              <a:buNone/>
            </a:pPr>
            <a:endParaRPr lang="pl-PL" dirty="0" smtClean="0">
              <a:solidFill>
                <a:schemeClr val="tx1">
                  <a:lumMod val="95000"/>
                  <a:lumOff val="5000"/>
                </a:schemeClr>
              </a:solidFill>
              <a:hlinkClick r:id="rId2"/>
            </a:endParaRPr>
          </a:p>
          <a:p>
            <a:pPr algn="ctr">
              <a:buNone/>
            </a:pPr>
            <a:r>
              <a:rPr lang="pl-PL" dirty="0" smtClean="0"/>
              <a:t>biljana.dusic@aditi.si</a:t>
            </a:r>
          </a:p>
          <a:p>
            <a:pPr algn="ctr">
              <a:buNone/>
            </a:pPr>
            <a:endParaRPr lang="sl-SI" dirty="0" smtClean="0"/>
          </a:p>
          <a:p>
            <a:pPr algn="ctr">
              <a:buNone/>
            </a:pPr>
            <a:r>
              <a:rPr lang="sl-SI" dirty="0" err="1" smtClean="0"/>
              <a:t>www.aditi.si</a:t>
            </a:r>
            <a:endParaRPr lang="sl-SI" dirty="0" smtClean="0"/>
          </a:p>
          <a:p>
            <a:pPr algn="ctr"/>
            <a:endParaRPr lang="sl-SI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>
              <a:buNone/>
            </a:pPr>
            <a:r>
              <a:rPr lang="pl-PL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040/ 169 289</a:t>
            </a:r>
          </a:p>
          <a:p>
            <a:pPr algn="ctr"/>
            <a:endParaRPr lang="pl-PL" dirty="0" smtClean="0">
              <a:solidFill>
                <a:schemeClr val="tx1">
                  <a:lumMod val="95000"/>
                  <a:lumOff val="5000"/>
                </a:schemeClr>
              </a:solidFill>
              <a:hlinkClick r:id="rId2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azkošno">
  <a:themeElements>
    <a:clrScheme name="Razkošn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Razkošn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Razkošn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69</TotalTime>
  <Words>258</Words>
  <Application>Microsoft Office PowerPoint</Application>
  <PresentationFormat>On-screen Show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Razkošno</vt:lpstr>
      <vt:lpstr>Ajurveda,  veda o življenju v nas</vt:lpstr>
      <vt:lpstr>Očetje ajurvede</vt:lpstr>
      <vt:lpstr>Pet velikih elementov</vt:lpstr>
      <vt:lpstr>Tri ustvarjalne sile</vt:lpstr>
      <vt:lpstr>Vata = eter + zrak  </vt:lpstr>
      <vt:lpstr>Pitta = ogenj + voda </vt:lpstr>
      <vt:lpstr>Kapha= voda + zemlja </vt:lpstr>
      <vt:lpstr>Kvalitete zavesti (gune)</vt:lpstr>
      <vt:lpstr>Hvala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Ajurveda, veda o življenju v nas</dc:title>
  <dc:creator>Špela</dc:creator>
  <cp:lastModifiedBy>Šmuc Matej</cp:lastModifiedBy>
  <cp:revision>9</cp:revision>
  <dcterms:created xsi:type="dcterms:W3CDTF">2015-01-29T09:49:06Z</dcterms:created>
  <dcterms:modified xsi:type="dcterms:W3CDTF">2015-01-30T12:19:47Z</dcterms:modified>
</cp:coreProperties>
</file>